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13.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Genel değerlendirme ve tartışma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376</TotalTime>
  <Words>20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105</cp:revision>
  <dcterms:created xsi:type="dcterms:W3CDTF">2011-09-26T21:40:37Z</dcterms:created>
  <dcterms:modified xsi:type="dcterms:W3CDTF">2021-02-17T12:29:37Z</dcterms:modified>
</cp:coreProperties>
</file>